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  <p:sldMasterId id="2147483666" r:id="rId19"/>
    <p:sldMasterId id="2147483667" r:id="rId20"/>
    <p:sldMasterId id="2147483668" r:id="rId21"/>
    <p:sldMasterId id="2147483669" r:id="rId22"/>
    <p:sldMasterId id="2147483670" r:id="rId23"/>
    <p:sldMasterId id="2147483672" r:id="rId24"/>
    <p:sldMasterId id="2147483673" r:id="rId25"/>
    <p:sldMasterId id="2147483674" r:id="rId26"/>
    <p:sldMasterId id="2147483675" r:id="rId27"/>
  </p:sldMasterIdLst>
  <p:sldIdLst>
    <p:sldId id="257" r:id="rId28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PingFang SC Regular" charset="0"/>
        <a:cs typeface="PingFang SC Regular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PingFang SC Regular" charset="0"/>
        <a:cs typeface="PingFang SC Regular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PingFang SC Regular" charset="0"/>
        <a:cs typeface="PingFang SC Regular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PingFang SC Regular" charset="0"/>
        <a:cs typeface="PingFang SC Regular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PingFang SC Regular" charset="0"/>
        <a:cs typeface="PingFang SC Regular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PingFang SC Regular" charset="0"/>
        <a:cs typeface="PingFang SC Regular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PingFang SC Regular" charset="0"/>
        <a:cs typeface="PingFang SC Regular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PingFang SC Regular" charset="0"/>
        <a:cs typeface="PingFang SC Regular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PingFang SC Regular" charset="0"/>
        <a:cs typeface="PingFang SC Regular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8"/>
  </p:normalViewPr>
  <p:slideViewPr>
    <p:cSldViewPr>
      <p:cViewPr varScale="1">
        <p:scale>
          <a:sx n="79" d="100"/>
          <a:sy n="79" d="100"/>
        </p:scale>
        <p:origin x="1581" y="4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193296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96033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728712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30068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126706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564676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193376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586778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33664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054726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98275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525624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9103566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569547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635035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4553710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671242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120337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2993681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164053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197849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806899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09908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5815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595614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4476486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1657568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966615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484986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0434729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1255454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95184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981994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45189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94940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3161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78556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434185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54218658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93969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6968736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298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1485257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2099077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5057577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28883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6788367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875807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7842718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231348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712459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982935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149643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88187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777256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3701900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243063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156332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62514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16928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7597961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88213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80482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5138917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489241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8273266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757713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623558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8120527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105166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479912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70288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443918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325970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0930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093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0621163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860984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8680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25539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43516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0291630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402855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2871004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98962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475466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0396238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2972038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372037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090021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7622211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32249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575725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4786149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341332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557160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982770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663066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0667785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5774536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9365180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94632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902066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901679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579297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718311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40717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655357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899520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238313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250473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3145435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833833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278127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05316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003553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02309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638264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6773659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8169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5159540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413882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24761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898685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72249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78281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798947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6336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504471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139858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134365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7016586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0005598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884655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419849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536524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90386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0930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093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100878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454500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688891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5614381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431007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828300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8167027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0285537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89047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0173225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48761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225155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461940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0" y="1409700"/>
            <a:ext cx="1466850" cy="668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409700"/>
            <a:ext cx="4248150" cy="668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886949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5348819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860142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9683298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148459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6423392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7894582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153421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242392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6375254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2609118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7206652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0" y="1409700"/>
            <a:ext cx="1466850" cy="668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409700"/>
            <a:ext cx="4248150" cy="668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285159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24669238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73955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871675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908055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3130287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274605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47350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42209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2189523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59707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748768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54000"/>
            <a:ext cx="2925762" cy="845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54000"/>
            <a:ext cx="8624888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727313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93128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39107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3252578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5794224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786670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1701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1269738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065087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884512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570695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8357935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1836089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3107224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4010913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186406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5472158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85276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652398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7822539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963466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84248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53628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267618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2821831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979195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0897044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202457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298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50434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933197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6526707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143347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83160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5983012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4077279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1478469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8274365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62720053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141366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405320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721614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566920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926301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1029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251767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502734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316257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117903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63369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29434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674949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17293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96416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03749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2985204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3738903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17597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381074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8896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39410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364645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05277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85814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55619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996454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62863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79626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072288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80339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5786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8832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4046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341429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31995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4308390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233678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26580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202000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823665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15155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7715371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7850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053427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968126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266964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957116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256899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556685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66589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5092266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47649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427298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8196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542668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974709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06454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188126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649549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596203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086875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409915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0" y="1409700"/>
            <a:ext cx="1466850" cy="668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409700"/>
            <a:ext cx="4248150" cy="668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91927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71462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000931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8991141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738789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7879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358595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74245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36110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649677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475460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9249656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0716536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0" y="1409700"/>
            <a:ext cx="1466850" cy="668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409700"/>
            <a:ext cx="4248150" cy="668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3206346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1431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4582975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649058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681186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462324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3649909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043489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9938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361378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7806930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543637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54000"/>
            <a:ext cx="2925762" cy="845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54000"/>
            <a:ext cx="8624888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42223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838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2400" y="2768600"/>
            <a:ext cx="39624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1270000"/>
            <a:ext cx="10464800" cy="721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838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838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971800"/>
            <a:ext cx="10464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1270000"/>
            <a:ext cx="10464800" cy="721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838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2400" y="2768600"/>
            <a:ext cx="39624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971800"/>
            <a:ext cx="10464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79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97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PingFang SC Regular" charset="0"/>
          <a:cs typeface="PingFang SC Regular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12700" y="-25400"/>
            <a:ext cx="13004800" cy="98044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2400" y="127000"/>
            <a:ext cx="10160000" cy="812800"/>
          </a:xfrm>
          <a:ln/>
        </p:spPr>
        <p:txBody>
          <a:bodyPr/>
          <a:lstStyle/>
          <a:p>
            <a:r>
              <a:rPr lang="en-US" sz="4400" dirty="0">
                <a:solidFill>
                  <a:srgbClr val="FAF9D1"/>
                </a:solidFill>
                <a:latin typeface="Helvetica" charset="0"/>
                <a:cs typeface="Helvetica" charset="0"/>
                <a:sym typeface="Helvetica" charset="0"/>
              </a:rPr>
              <a:t>Aural Skills Training Tool</a:t>
            </a:r>
            <a:endParaRPr lang="en-US" sz="4400" dirty="0">
              <a:solidFill>
                <a:srgbClr val="FAF9D1"/>
              </a:solidFill>
              <a:latin typeface="Helvetica" charset="0"/>
              <a:sym typeface="Helvetica" charset="0"/>
            </a:endParaRPr>
          </a:p>
        </p:txBody>
      </p:sp>
      <p:sp>
        <p:nvSpPr>
          <p:cNvPr id="29699" name="Rectangle 3"/>
          <p:cNvSpPr>
            <a:spLocks/>
          </p:cNvSpPr>
          <p:nvPr/>
        </p:nvSpPr>
        <p:spPr bwMode="auto">
          <a:xfrm>
            <a:off x="1422400" y="3327400"/>
            <a:ext cx="1017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FAF9D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Ear training tool for musicians to work on their interval and </a:t>
            </a:r>
            <a:r>
              <a:rPr lang="en-US" sz="2400">
                <a:solidFill>
                  <a:srgbClr val="FAF9D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pitch recognition</a:t>
            </a:r>
            <a:endParaRPr lang="en-US" sz="2400" dirty="0">
              <a:solidFill>
                <a:srgbClr val="FAF9D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1422400" y="3835400"/>
            <a:ext cx="10160000" cy="5715000"/>
          </a:xfrm>
          <a:prstGeom prst="rect">
            <a:avLst/>
          </a:prstGeom>
          <a:solidFill>
            <a:srgbClr val="FAF9D1"/>
          </a:solidFill>
          <a:ln w="12700" cap="flat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spcBef>
                <a:spcPts val="1200"/>
              </a:spcBef>
            </a:pPr>
            <a:r>
              <a:rPr lang="en-US" sz="2000" i="1">
                <a:solidFill>
                  <a:srgbClr val="7F7F7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insert video in here</a:t>
            </a:r>
          </a:p>
        </p:txBody>
      </p:sp>
      <p:sp>
        <p:nvSpPr>
          <p:cNvPr id="29701" name="Rectangle 5"/>
          <p:cNvSpPr>
            <a:spLocks/>
          </p:cNvSpPr>
          <p:nvPr/>
        </p:nvSpPr>
        <p:spPr bwMode="auto">
          <a:xfrm>
            <a:off x="1409700" y="1549400"/>
            <a:ext cx="10160000" cy="1524000"/>
          </a:xfrm>
          <a:prstGeom prst="rect">
            <a:avLst/>
          </a:prstGeom>
          <a:solidFill>
            <a:srgbClr val="FAF9D1"/>
          </a:solidFill>
          <a:ln w="12700" cap="flat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spcBef>
                <a:spcPts val="1200"/>
              </a:spcBef>
            </a:pPr>
            <a:endParaRPr lang="en-US" sz="2000" i="1" dirty="0">
              <a:solidFill>
                <a:srgbClr val="7F7F7F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29702" name="Rectangle 6"/>
          <p:cNvSpPr>
            <a:spLocks/>
          </p:cNvSpPr>
          <p:nvPr/>
        </p:nvSpPr>
        <p:spPr bwMode="auto">
          <a:xfrm>
            <a:off x="50800" y="127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800" dirty="0">
                <a:solidFill>
                  <a:srgbClr val="FAF9D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Team 18</a:t>
            </a:r>
          </a:p>
        </p:txBody>
      </p:sp>
      <p:sp>
        <p:nvSpPr>
          <p:cNvPr id="29703" name="Rectangle 7"/>
          <p:cNvSpPr>
            <a:spLocks/>
          </p:cNvSpPr>
          <p:nvPr/>
        </p:nvSpPr>
        <p:spPr bwMode="auto">
          <a:xfrm>
            <a:off x="12192000" y="50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800">
                <a:solidFill>
                  <a:srgbClr val="FAF9D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HCI Sp20</a:t>
            </a:r>
          </a:p>
        </p:txBody>
      </p:sp>
      <p:sp>
        <p:nvSpPr>
          <p:cNvPr id="29704" name="Rectangle 8"/>
          <p:cNvSpPr>
            <a:spLocks/>
          </p:cNvSpPr>
          <p:nvPr/>
        </p:nvSpPr>
        <p:spPr bwMode="auto">
          <a:xfrm>
            <a:off x="285750" y="1016000"/>
            <a:ext cx="1244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FAF9D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Jacob Howey – Scottie Curtis – Jack Williams – Noah Brown – Michael Meier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8" t="13462" r="29213" b="14978"/>
          <a:stretch/>
        </p:blipFill>
        <p:spPr>
          <a:xfrm>
            <a:off x="6121422" y="1650999"/>
            <a:ext cx="1043793" cy="13601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651000"/>
            <a:ext cx="762000" cy="1360129"/>
          </a:xfrm>
          <a:prstGeom prst="rect">
            <a:avLst/>
          </a:prstGeom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82BB43B-FDB3-4E11-A807-61251E22DB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77" b="23184"/>
          <a:stretch/>
        </p:blipFill>
        <p:spPr>
          <a:xfrm>
            <a:off x="10094936" y="1612900"/>
            <a:ext cx="1214413" cy="1343130"/>
          </a:xfrm>
          <a:prstGeom prst="rect">
            <a:avLst/>
          </a:prstGeom>
        </p:spPr>
      </p:pic>
      <p:pic>
        <p:nvPicPr>
          <p:cNvPr id="7" name="Picture 6" descr="Two people smiling for the camera&#10;&#10;Description automatically generated">
            <a:extLst>
              <a:ext uri="{FF2B5EF4-FFF2-40B4-BE49-F238E27FC236}">
                <a16:creationId xmlns:a16="http://schemas.microsoft.com/office/drawing/2014/main" id="{0D8B022C-BA2B-461D-8ACC-DDC1DF8182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91" t="10435" r="12868"/>
          <a:stretch/>
        </p:blipFill>
        <p:spPr>
          <a:xfrm>
            <a:off x="3835400" y="1651000"/>
            <a:ext cx="992271" cy="1394104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CFF604A-1E2C-4522-B411-A85B4CB9B2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74" t="23578" r="23881" b="29274"/>
          <a:stretch/>
        </p:blipFill>
        <p:spPr>
          <a:xfrm>
            <a:off x="8102599" y="1676400"/>
            <a:ext cx="1038025" cy="1279630"/>
          </a:xfrm>
          <a:prstGeom prst="rect">
            <a:avLst/>
          </a:prstGeom>
        </p:spPr>
      </p:pic>
      <p:pic>
        <p:nvPicPr>
          <p:cNvPr id="10" name="hci-18-show-and-tell-final">
            <a:hlinkClick r:id="" action="ppaction://media"/>
            <a:extLst>
              <a:ext uri="{FF2B5EF4-FFF2-40B4-BE49-F238E27FC236}">
                <a16:creationId xmlns:a16="http://schemas.microsoft.com/office/drawing/2014/main" id="{E8901DD2-751B-4DEC-B29E-2CA29EAE2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09700" y="3835400"/>
            <a:ext cx="10185400" cy="57292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FAF9D1"/>
      </a:lt2>
      <a:accent1>
        <a:srgbClr val="6F0B13"/>
      </a:accent1>
      <a:accent2>
        <a:srgbClr val="333399"/>
      </a:accent2>
      <a:accent3>
        <a:srgbClr val="FFFFFF"/>
      </a:accent3>
      <a:accent4>
        <a:srgbClr val="000000"/>
      </a:accent4>
      <a:accent5>
        <a:srgbClr val="BB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PingFang SC Regular"/>
        <a:cs typeface="PingFang SC Regular"/>
      </a:majorFont>
      <a:minorFont>
        <a:latin typeface="Gill Sans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PingFang SC Regular" charset="0"/>
            <a:cs typeface="PingFang SC Regular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Pages>0</Pages>
  <Words>39</Words>
  <Characters>0</Characters>
  <Application>Microsoft Office PowerPoint</Application>
  <PresentationFormat>Custom</PresentationFormat>
  <Lines>0</Lines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27</vt:i4>
      </vt:variant>
      <vt:variant>
        <vt:lpstr>Slide Titles</vt:lpstr>
      </vt:variant>
      <vt:variant>
        <vt:i4>1</vt:i4>
      </vt:variant>
    </vt:vector>
  </HeadingPairs>
  <TitlesOfParts>
    <vt:vector size="30" baseType="lpstr">
      <vt:lpstr>Gill Sans</vt:lpstr>
      <vt:lpstr>Helvetica</vt:lpstr>
      <vt:lpstr>Title &amp; Bullets</vt:lpstr>
      <vt:lpstr>Bullets</vt:lpstr>
      <vt:lpstr>Title - Center</vt:lpstr>
      <vt:lpstr>Title &amp; Subtitle</vt:lpstr>
      <vt:lpstr>Photo - Horizontal</vt:lpstr>
      <vt:lpstr>Photo - Horizontal Reflection</vt:lpstr>
      <vt:lpstr>Photo - Vertical</vt:lpstr>
      <vt:lpstr>Photo - Vertical Reflection</vt:lpstr>
      <vt:lpstr>Title - Top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Bullets</vt:lpstr>
      <vt:lpstr>Title &amp; Bullets</vt:lpstr>
      <vt:lpstr>Title - Center</vt:lpstr>
      <vt:lpstr>Title &amp; Subtitle</vt:lpstr>
      <vt:lpstr>Photo - Horizontal</vt:lpstr>
      <vt:lpstr>Photo - Horizontal Reflection</vt:lpstr>
      <vt:lpstr>Photo - Vertical</vt:lpstr>
      <vt:lpstr>Photo - Vertical Reflection</vt:lpstr>
      <vt:lpstr>Title - Top</vt:lpstr>
      <vt:lpstr>Title &amp; Bullets - Left</vt:lpstr>
      <vt:lpstr>Title &amp; Bullets - 2 Column</vt:lpstr>
      <vt:lpstr>Title &amp; Bullets - Right</vt:lpstr>
      <vt:lpstr>Title, Bullets &amp; Photo</vt:lpstr>
      <vt:lpstr>Aural Skills Training Tool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Project</dc:title>
  <dc:subject/>
  <dc:creator>Jacob Howey</dc:creator>
  <cp:keywords/>
  <dc:description/>
  <cp:lastModifiedBy>Williams, Jack A.</cp:lastModifiedBy>
  <cp:revision>9</cp:revision>
  <dcterms:modified xsi:type="dcterms:W3CDTF">2020-03-12T00:21:51Z</dcterms:modified>
</cp:coreProperties>
</file>